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4681"/>
  </p:normalViewPr>
  <p:slideViewPr>
    <p:cSldViewPr snapToGrid="0" snapToObjects="1">
      <p:cViewPr varScale="1">
        <p:scale>
          <a:sx n="114" d="100"/>
          <a:sy n="114" d="100"/>
        </p:scale>
        <p:origin x="47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86847D-1CF6-46BA-B46B-48BED0604A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="1" cap="all" spc="1500" baseline="0">
                <a:latin typeface="+mj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B4F5A5-C931-4A4C-B6B1-EF4C95965B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 cap="all" spc="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8A351602-3772-4279-B0D3-A523F6F6EAB3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A5AAAA75-5FFB-4C07-AD4A-3146773E6CDD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1479895E-3847-44BB-8404-28F14219FB7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0E02F68-8149-4236-8D9F-6B550F78B93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56FCAAB-F073-4561-A484-42C7DD10DC26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CF8DB94-87A3-43E9-9BBB-301CFF0FB05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E4AEC-B6E4-439C-B716-EBE3D4D1D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F569-AC90-44EB-9EF4-4E5C2F5D823C}" type="datetime1">
              <a:rPr lang="en-US" smtClean="0"/>
              <a:t>9/11/20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8BC18-102E-45BF-8FEA-801E9C59D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A8BF5F-B1F8-461F-9B3D-7D50D0242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7D6BF779-0B8C-4CC2-9268-9506AD0C5331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4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F3A871-D377-4EC0-9ACF-86842F01E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D53202-92A9-45A3-B812-777DB957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7196FB0C-3A9D-4892-90C9-21F3459AAD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16938C96-CF0F-4B69-A695-913F11BFC6F0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CA7E6BB-6B60-4BF5-9D3E-A3FE782EF5B0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F693EDA-57B3-4AEB-863B-B198C2A5A8E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B3A04A96-045F-4B6E-AEEE-11A2FA01B4F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FB357DC-5AD3-44F4-879B-5AD6B18AC36F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2CA47F-83AD-4BE3-AC2F-6C17883F78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BA7D41-E8B7-4A0B-B861-3EC4AE88917D}" type="datetime1">
              <a:rPr lang="en-US" smtClean="0"/>
              <a:t>9/11/20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118A72-3200-4597-A9C5-0D9ECFF3E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70055A-71D4-49B4-8A8F-19AFDB84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0B0E5D27-C447-432F-982D-B60FDD6F34A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0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C59DBB-9256-464D-8A6A-8BDA71541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25E310-E6CB-4838-8E9B-B288DA5527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BCF412A8-E798-47AD-ABD9-98D76A55D30B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E70160C5-475D-401A-AEE2-2C04E99A1518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07CC7CE9-9C7F-49C2-8609-47BF523390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26FD5F1-978C-45AF-9086-D5DBE1F01681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873AB1C-723A-4FB4-9B23-65BAF507483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1DE5510-5094-4FA4-96E5-AD4841D1C38A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CE2202-679F-48B0-B2DD-F6F5471122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34823-0B19-4B4E-A643-7A3B0A3D24D6}" type="datetime1">
              <a:rPr lang="en-US" smtClean="0"/>
              <a:t>9/11/20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07BC83D-E4C0-49E1-ADA1-1AF40398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BF211E-B2EA-4CDC-9E84-B689839492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FE2F5FD-5D31-4C1D-82F8-93624C7B0A3C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47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F88500-1605-41EA-A15F-9B79DF7E40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14AC8-25A5-4D7F-BF23-CB20AA2ECF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8997F1B7-1EE7-4EA5-A5A4-866F9A810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5E13483-2FB6-4753-8402-06FDC3498E0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88F0DF22-F640-4002-B783-DF1C6A9473F6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9C2787B8-7984-4332-B611-D3D3DE898FE0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AF3646C-B3D7-4F57-8FD2-CD93CEB39214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65FA7DA-93A0-43A4-834C-0F1BB9806A8C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995D22-0146-4DE2-9E78-4C00333D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D79EF-17C8-45D8-9866-DAF5723FC604}" type="datetime1">
              <a:rPr lang="en-US" smtClean="0"/>
              <a:t>9/11/20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9717A-A1FE-485D-AFFF-2C7026C71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DB88B-64CF-4100-8F07-D191DD793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04332FF-8349-42A5-B5C8-5EE3825CE25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268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BFE6C-EBF1-47DE-8468-E7125172B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104992-D139-48DC-BCCE-D71EA23CA2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7" name="Graphic 185">
            <a:extLst>
              <a:ext uri="{FF2B5EF4-FFF2-40B4-BE49-F238E27FC236}">
                <a16:creationId xmlns:a16="http://schemas.microsoft.com/office/drawing/2014/main" id="{A8C5E768-0E62-4DE7-A0AF-93121DA8439E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6402845F-9E8A-41E1-B051-1AAA46C997A2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AA45C410-5FD0-4339-A3BC-A865DE4190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C7B0B703-8BA8-483C-A433-C44C809687DE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ECCFA03D-B879-419B-88B9-F4F3645C8AF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6B0260A-6B2D-4F54-8614-60BC3103E166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1AB8F6-0796-47E9-B1D4-760B7CCFC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C2ADC-3680-4013-A757-E4663495DB98}" type="datetime1">
              <a:rPr lang="en-US" smtClean="0"/>
              <a:t>9/11/20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6FC0-7327-44D9-B689-0AE73FD25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19D265-BFBA-4C93-9B1A-B9483AE6BF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64F5FEB-DE92-47DA-8C46-DC088E8960A4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263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7637BE-B22F-40EE-94F0-04549BC562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71582-4BAF-4211-AD4A-476ED6EB11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9DCF6B-C800-4345-BAE9-EE9FA65903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E6190A1E-5381-43C4-B058-7758339984D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7E35469-0BEA-4E5E-955F-1AA300A62DE5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58F650BE-565E-4A52-8143-7A87700FC5F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286A3F89-AA2A-44E5-915E-C47A069EB68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5C57F514-AB27-4489-8D3C-01DD1025DDAD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0141169F-1C39-4D04-AF32-D0D14D004B05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087465-759F-4895-8FC6-DD464FB91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1BA94-5DCA-4F19-960F-0FB2BD5EE85A}" type="datetime1">
              <a:rPr lang="en-US" smtClean="0"/>
              <a:t>9/11/20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F1AA18-D8A5-44D9-881C-522258ED54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C1BA574-A76A-4F4C-8CBD-768278B66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2793E083-ADC4-4391-83DD-781529A6611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4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1B666-D6BE-4FA8-9CF1-F15FD58B0C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CE4B4A-DE64-4563-83CD-C40B1D681D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1DA0314-0202-4E6D-8352-C28376A9C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B56083-87B4-4603-B6FF-A9EB68E3E6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3708CF-F028-4917-A9CB-59BF5248A2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grpSp>
        <p:nvGrpSpPr>
          <p:cNvPr id="10" name="Graphic 185">
            <a:extLst>
              <a:ext uri="{FF2B5EF4-FFF2-40B4-BE49-F238E27FC236}">
                <a16:creationId xmlns:a16="http://schemas.microsoft.com/office/drawing/2014/main" id="{81B934BF-E239-47E1-93E9-EA3182162D21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3BBF177-5044-426A-93ED-64BDC84BF184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74270648-77F5-4D28-B691-DA57AA28FD73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6086B770-2F70-4B7B-9525-286BBD63AD72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7DDC14D-7AE3-41CD-ADFC-A3601D4F9DF3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42181834-8401-4B66-85EE-1CBF57807DAB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433C091-3B62-4087-9A97-63BBE28CF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ED947-38D9-44AC-8B89-E79758333B77}" type="datetime1">
              <a:rPr lang="en-US" smtClean="0"/>
              <a:t>9/11/20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0710C3-2723-4847-BCAF-96D9FAE50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618B2C-95AC-4438-97FD-07ACF297B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D6B0F5A7-6E8A-4BCD-8F1F-233ECD21B262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2567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29CF7F-748D-4598-983E-96A2BE2693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aphic 185">
            <a:extLst>
              <a:ext uri="{FF2B5EF4-FFF2-40B4-BE49-F238E27FC236}">
                <a16:creationId xmlns:a16="http://schemas.microsoft.com/office/drawing/2014/main" id="{DFD4D3BE-80D4-4E69-9C76-F0D8517DF690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A0B6E97F-00E1-4372-8978-8BCBDC9026E6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CC7651B7-7A30-4AFA-A4D7-0B0C5D2DDAA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FD2FC5CA-556B-4409-B084-34753A1F04E6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E63FB41-EE1F-4889-9096-3A38936330D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DD19F3B-7B3E-4861-8FDA-D0116C96C16E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10A2C46-C908-4010-AAE2-9FA41B145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E23F-BD3C-4F23-B116-2B758120C8AC}" type="datetime1">
              <a:rPr lang="en-US" smtClean="0"/>
              <a:t>9/11/20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F5279-7D37-4D98-9A70-987C84F62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96FAD0-59EF-49AA-BBC6-A0EC184DD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876EB399-18D2-46D5-8757-35FCFF8EA80D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6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aphic 185">
            <a:extLst>
              <a:ext uri="{FF2B5EF4-FFF2-40B4-BE49-F238E27FC236}">
                <a16:creationId xmlns:a16="http://schemas.microsoft.com/office/drawing/2014/main" id="{773CCE17-EE0F-40E0-B7AE-CF7677B64709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B0AC6C4E-6EA5-454A-AB84-8B94D8B585EC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B4329338-925B-4677-BA6E-4357D37DB545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334C0A08-043F-4818-BA1D-BCC9F811A873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DCB185DD-ED0D-4633-8098-95C4A6F177CC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2AD50526-B611-40B6-BB45-AE82F0EF5992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708C302-4224-4668-8CAC-3267172A0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CFAA9-6D59-4D98-869E-ACBDB83B2CA4}" type="datetime1">
              <a:rPr lang="en-US" smtClean="0"/>
              <a:t>9/11/20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0C8FC22-AEB6-4BAF-BF93-41A2C757C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CA88A-5462-4F17-AFA0-52721ADDB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70CCC791-94D7-4BB8-9EDF-423CEA1F6215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740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E6AC37-C5B5-462A-BE4A-E55CEBF2A3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B007F-32A8-4688-BBEF-4FCB99DF5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F2E2EB-BF8A-44A4-8AE0-BD6C31B1D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FC9E188F-54C8-4547-9F8C-525712AD7DB6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99C4538-3939-47A9-A590-09FF21960653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7541CA75-5D05-4996-A26D-CE0C909CD5F7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86305856-26BC-4BCC-BEF3-5E9CED94177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BC69651C-AC37-4CD2-8367-19297D7E2389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3E9031B-BA8D-4D9D-9BB3-A16F7A80F85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9840A2-CF60-4C47-B955-E65BC451F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410804-27E3-430A-BB42-B831260DE39A}" type="datetime1">
              <a:rPr lang="en-US" smtClean="0"/>
              <a:t>9/11/20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79DC6E-CC55-47AB-A405-5FB7EE2D19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D5E7D-EBA7-4DB0-8C78-7EB8A85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C5B051DE-636E-4B3C-9886-2055CE23E49A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20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1D355-3146-41D1-B7DC-20B8ACE390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AD4AAFB-E8F8-4FD1-8C6A-ED2C3FAD50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051AF1-B16F-43B9-95CC-C17B570DEC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grpSp>
        <p:nvGrpSpPr>
          <p:cNvPr id="8" name="Graphic 185">
            <a:extLst>
              <a:ext uri="{FF2B5EF4-FFF2-40B4-BE49-F238E27FC236}">
                <a16:creationId xmlns:a16="http://schemas.microsoft.com/office/drawing/2014/main" id="{C8B77273-9FF7-4B93-8385-AD09A5F86AE5}"/>
              </a:ext>
            </a:extLst>
          </p:cNvPr>
          <p:cNvGrpSpPr/>
          <p:nvPr/>
        </p:nvGrpSpPr>
        <p:grpSpPr>
          <a:xfrm>
            <a:off x="10999563" y="5987064"/>
            <a:ext cx="1054467" cy="469689"/>
            <a:chOff x="9841624" y="4115729"/>
            <a:chExt cx="602170" cy="268223"/>
          </a:xfrm>
          <a:solidFill>
            <a:schemeClr val="tx1"/>
          </a:solidFill>
        </p:grpSpPr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3117A673-3729-4EAD-9E8C-52BEBF74B857}"/>
                </a:ext>
              </a:extLst>
            </p:cNvPr>
            <p:cNvSpPr/>
            <p:nvPr/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EE8DB752-94CD-4A94-BDE3-DD285EB89F3F}"/>
                </a:ext>
              </a:extLst>
            </p:cNvPr>
            <p:cNvSpPr/>
            <p:nvPr/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32F8DDFC-E5CA-4F36-B2BE-BCE49D4F6C95}"/>
                </a:ext>
              </a:extLst>
            </p:cNvPr>
            <p:cNvSpPr/>
            <p:nvPr/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0BB589AE-2F9C-4C83-8DC7-1205CB037525}"/>
                </a:ext>
              </a:extLst>
            </p:cNvPr>
            <p:cNvSpPr/>
            <p:nvPr/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AC9A2DE-3C9E-4CD0-8C7A-CC5F9F9942E4}"/>
                </a:ext>
              </a:extLst>
            </p:cNvPr>
            <p:cNvSpPr/>
            <p:nvPr/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C8714-2467-4715-934E-6787C84F7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22DE3-3D1A-4D53-B9A6-6C7463B8C992}" type="datetime1">
              <a:rPr lang="en-US" smtClean="0"/>
              <a:t>9/11/20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6F13D6-03EC-4D31-8BB1-9FFDE3633C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65D4DD-A2A4-4DF6-9527-E5F12FEB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50C42-9A0B-4425-92C2-70FCF7C4573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FD202F3A-9FDE-4E11-B865-FBAEC415F880}"/>
              </a:ext>
            </a:extLst>
          </p:cNvPr>
          <p:cNvSpPr/>
          <p:nvPr/>
        </p:nvSpPr>
        <p:spPr>
          <a:xfrm>
            <a:off x="320736" y="652894"/>
            <a:ext cx="319941" cy="319941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623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33F5C3-CD4B-4472-B59A-49D460CB1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72236B-AB2C-4D6F-AE15-700992DA9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90F509-07BE-4446-8772-F44E09936B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5ECD8B30-1B71-45A1-8314-D59C86F581E1}" type="datetime1">
              <a:rPr lang="en-US" smtClean="0"/>
              <a:pPr/>
              <a:t>9/11/20</a:t>
            </a:fld>
            <a:endParaRPr lang="en-US" b="1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B927E-3833-4F85-99B5-56B5F1E540D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r>
              <a:rPr lang="en-US" dirty="0"/>
              <a:t>Sample Footer Text</a:t>
            </a:r>
            <a:endParaRPr lang="en-US" b="1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28CB64-4E98-43DE-B543-7BE5B329DBA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cap="all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Source Sans Pro SemiBold" panose="020B0603030403020204" pitchFamily="34" charset="0"/>
              </a:defRPr>
            </a:lvl1pPr>
          </a:lstStyle>
          <a:p>
            <a:fld id="{F3450C42-9A0B-4425-92C2-70FCF7C45734}" type="slidenum">
              <a:rPr lang="en-US" smtClean="0"/>
              <a:pPr/>
              <a:t>‹#›</a:t>
            </a:fld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788816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50" r:id="rId6"/>
    <p:sldLayoutId id="2147483745" r:id="rId7"/>
    <p:sldLayoutId id="2147483746" r:id="rId8"/>
    <p:sldLayoutId id="2147483747" r:id="rId9"/>
    <p:sldLayoutId id="2147483749" r:id="rId10"/>
    <p:sldLayoutId id="2147483748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TQSW8NvOxak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s://www.youtube.com/watch?v=kAGt4x3a8Yc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support.schoology.com/hc/en-us/articles/201001323-How-do-students-submit-assignments-" TargetMode="External"/><Relationship Id="rId5" Type="http://schemas.openxmlformats.org/officeDocument/2006/relationships/hyperlink" Target="https://www.youtube.com/watch?v=WU-3OHmqLCQ" TargetMode="External"/><Relationship Id="rId4" Type="http://schemas.openxmlformats.org/officeDocument/2006/relationships/hyperlink" Target="https://dpscd.schoology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8B646C36-EEEC-4D52-8E8E-206F4CD8A3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4F085C0-F022-484F-BF2A-216D15898C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6104" y="5398001"/>
            <a:ext cx="4894428" cy="1288482"/>
          </a:xfrm>
        </p:spPr>
        <p:txBody>
          <a:bodyPr anchor="b">
            <a:normAutofit/>
          </a:bodyPr>
          <a:lstStyle/>
          <a:p>
            <a:pPr algn="l"/>
            <a:r>
              <a:rPr lang="en-US" dirty="0"/>
              <a:t>RESOURCES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258443E-B333-44F4-8D49-1EAB1C1A46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50256" y="596822"/>
            <a:ext cx="4833901" cy="5653877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5" name="Graphic 185">
            <a:extLst>
              <a:ext uri="{FF2B5EF4-FFF2-40B4-BE49-F238E27FC236}">
                <a16:creationId xmlns:a16="http://schemas.microsoft.com/office/drawing/2014/main" id="{FB9739EB-7F66-433D-841F-AB3CD18700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63427" y="1159624"/>
            <a:ext cx="1054466" cy="469689"/>
            <a:chOff x="9841624" y="4115729"/>
            <a:chExt cx="602169" cy="268223"/>
          </a:xfrm>
          <a:solidFill>
            <a:schemeClr val="tx1"/>
          </a:solidFill>
        </p:grpSpPr>
        <p:sp>
          <p:nvSpPr>
            <p:cNvPr id="76" name="Freeform: Shape 75">
              <a:extLst>
                <a:ext uri="{FF2B5EF4-FFF2-40B4-BE49-F238E27FC236}">
                  <a16:creationId xmlns:a16="http://schemas.microsoft.com/office/drawing/2014/main" id="{104F2BBD-A005-4DCB-9566-F2351050BEE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841624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7" name="Freeform: Shape 76">
              <a:extLst>
                <a:ext uri="{FF2B5EF4-FFF2-40B4-BE49-F238E27FC236}">
                  <a16:creationId xmlns:a16="http://schemas.microsoft.com/office/drawing/2014/main" id="{8B00DEC7-198B-49D1-98FD-018F3ECFCF4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941445" y="4115729"/>
              <a:ext cx="202882" cy="268223"/>
            </a:xfrm>
            <a:custGeom>
              <a:avLst/>
              <a:gdLst>
                <a:gd name="connsiteX0" fmla="*/ 20765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765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8" name="Freeform: Shape 77">
              <a:extLst>
                <a:ext uri="{FF2B5EF4-FFF2-40B4-BE49-F238E27FC236}">
                  <a16:creationId xmlns:a16="http://schemas.microsoft.com/office/drawing/2014/main" id="{F14DFC82-B3B3-468E-91B3-1302CFC684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041267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9" name="Freeform: Shape 78">
              <a:extLst>
                <a:ext uri="{FF2B5EF4-FFF2-40B4-BE49-F238E27FC236}">
                  <a16:creationId xmlns:a16="http://schemas.microsoft.com/office/drawing/2014/main" id="{D3250EFE-214E-4B8E-AF96-036A514FFB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141090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0" name="Freeform: Shape 79">
              <a:extLst>
                <a:ext uri="{FF2B5EF4-FFF2-40B4-BE49-F238E27FC236}">
                  <a16:creationId xmlns:a16="http://schemas.microsoft.com/office/drawing/2014/main" id="{AD058EBE-D4A5-4C43-B170-6A451F87A7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240911" y="4115729"/>
              <a:ext cx="202882" cy="268223"/>
            </a:xfrm>
            <a:custGeom>
              <a:avLst/>
              <a:gdLst>
                <a:gd name="connsiteX0" fmla="*/ 20669 w 202882"/>
                <a:gd name="connsiteY0" fmla="*/ 268224 h 268223"/>
                <a:gd name="connsiteX1" fmla="*/ 0 w 202882"/>
                <a:gd name="connsiteY1" fmla="*/ 268224 h 268223"/>
                <a:gd name="connsiteX2" fmla="*/ 182118 w 202882"/>
                <a:gd name="connsiteY2" fmla="*/ 0 h 268223"/>
                <a:gd name="connsiteX3" fmla="*/ 202883 w 202882"/>
                <a:gd name="connsiteY3" fmla="*/ 0 h 2682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02882" h="268223">
                  <a:moveTo>
                    <a:pt x="20669" y="268224"/>
                  </a:moveTo>
                  <a:lnTo>
                    <a:pt x="0" y="268224"/>
                  </a:lnTo>
                  <a:lnTo>
                    <a:pt x="182118" y="0"/>
                  </a:lnTo>
                  <a:lnTo>
                    <a:pt x="202883" y="0"/>
                  </a:ln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pic>
        <p:nvPicPr>
          <p:cNvPr id="4" name="Picture 3">
            <a:extLst>
              <a:ext uri="{FF2B5EF4-FFF2-40B4-BE49-F238E27FC236}">
                <a16:creationId xmlns:a16="http://schemas.microsoft.com/office/drawing/2014/main" id="{EB144C2C-D0FB-4651-9B91-F1242F1ED08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726" b="13004"/>
          <a:stretch/>
        </p:blipFill>
        <p:spPr>
          <a:xfrm>
            <a:off x="6817629" y="1119491"/>
            <a:ext cx="3899155" cy="2193283"/>
          </a:xfrm>
          <a:prstGeom prst="rect">
            <a:avLst/>
          </a:prstGeom>
        </p:spPr>
      </p:pic>
      <p:sp>
        <p:nvSpPr>
          <p:cNvPr id="82" name="Graphic 212">
            <a:extLst>
              <a:ext uri="{FF2B5EF4-FFF2-40B4-BE49-F238E27FC236}">
                <a16:creationId xmlns:a16="http://schemas.microsoft.com/office/drawing/2014/main" id="{A0569933-2A1F-487D-A657-990AFACA28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309" y="810623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84" name="Graphic 212">
            <a:extLst>
              <a:ext uri="{FF2B5EF4-FFF2-40B4-BE49-F238E27FC236}">
                <a16:creationId xmlns:a16="http://schemas.microsoft.com/office/drawing/2014/main" id="{41A44955-0622-4C9F-BFD2-55277314EB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62309" y="810623"/>
            <a:ext cx="891445" cy="891445"/>
          </a:xfrm>
          <a:custGeom>
            <a:avLst/>
            <a:gdLst>
              <a:gd name="connsiteX0" fmla="*/ 403574 w 807148"/>
              <a:gd name="connsiteY0" fmla="*/ 0 h 807148"/>
              <a:gd name="connsiteX1" fmla="*/ 0 w 807148"/>
              <a:gd name="connsiteY1" fmla="*/ 403574 h 807148"/>
              <a:gd name="connsiteX2" fmla="*/ 403574 w 807148"/>
              <a:gd name="connsiteY2" fmla="*/ 807149 h 807148"/>
              <a:gd name="connsiteX3" fmla="*/ 807149 w 807148"/>
              <a:gd name="connsiteY3" fmla="*/ 403574 h 807148"/>
              <a:gd name="connsiteX4" fmla="*/ 403574 w 807148"/>
              <a:gd name="connsiteY4" fmla="*/ 0 h 807148"/>
              <a:gd name="connsiteX5" fmla="*/ 403574 w 807148"/>
              <a:gd name="connsiteY5" fmla="*/ 667988 h 807148"/>
              <a:gd name="connsiteX6" fmla="*/ 139160 w 807148"/>
              <a:gd name="connsiteY6" fmla="*/ 403574 h 807148"/>
              <a:gd name="connsiteX7" fmla="*/ 403574 w 807148"/>
              <a:gd name="connsiteY7" fmla="*/ 139160 h 807148"/>
              <a:gd name="connsiteX8" fmla="*/ 667988 w 807148"/>
              <a:gd name="connsiteY8" fmla="*/ 403574 h 807148"/>
              <a:gd name="connsiteX9" fmla="*/ 403574 w 807148"/>
              <a:gd name="connsiteY9" fmla="*/ 667988 h 8071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807148" h="807148">
                <a:moveTo>
                  <a:pt x="403574" y="0"/>
                </a:moveTo>
                <a:cubicBezTo>
                  <a:pt x="180689" y="0"/>
                  <a:pt x="0" y="180689"/>
                  <a:pt x="0" y="403574"/>
                </a:cubicBezTo>
                <a:cubicBezTo>
                  <a:pt x="0" y="626459"/>
                  <a:pt x="180689" y="807149"/>
                  <a:pt x="403574" y="807149"/>
                </a:cubicBezTo>
                <a:cubicBezTo>
                  <a:pt x="626459" y="807149"/>
                  <a:pt x="807149" y="626459"/>
                  <a:pt x="807149" y="403574"/>
                </a:cubicBezTo>
                <a:cubicBezTo>
                  <a:pt x="807149" y="180689"/>
                  <a:pt x="626459" y="0"/>
                  <a:pt x="403574" y="0"/>
                </a:cubicBezTo>
                <a:close/>
                <a:moveTo>
                  <a:pt x="403574" y="667988"/>
                </a:moveTo>
                <a:cubicBezTo>
                  <a:pt x="257556" y="667988"/>
                  <a:pt x="139160" y="549593"/>
                  <a:pt x="139160" y="403574"/>
                </a:cubicBezTo>
                <a:cubicBezTo>
                  <a:pt x="139160" y="257556"/>
                  <a:pt x="257556" y="139160"/>
                  <a:pt x="403574" y="139160"/>
                </a:cubicBezTo>
                <a:cubicBezTo>
                  <a:pt x="549593" y="139160"/>
                  <a:pt x="667988" y="257556"/>
                  <a:pt x="667988" y="403574"/>
                </a:cubicBezTo>
                <a:cubicBezTo>
                  <a:pt x="667988" y="549593"/>
                  <a:pt x="549593" y="667988"/>
                  <a:pt x="403574" y="667988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>
              <a:solidFill>
                <a:schemeClr val="lt1"/>
              </a:solidFill>
            </a:endParaRPr>
          </a:p>
        </p:txBody>
      </p:sp>
      <p:sp>
        <p:nvSpPr>
          <p:cNvPr id="86" name="Oval 85">
            <a:extLst>
              <a:ext uri="{FF2B5EF4-FFF2-40B4-BE49-F238E27FC236}">
                <a16:creationId xmlns:a16="http://schemas.microsoft.com/office/drawing/2014/main" id="{D6BF5730-CE16-498B-B11C-000E7F587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475" y="5416520"/>
            <a:ext cx="419129" cy="419129"/>
          </a:xfrm>
          <a:prstGeom prst="ellipse">
            <a:avLst/>
          </a:prstGeom>
          <a:solidFill>
            <a:srgbClr val="FFFFFF"/>
          </a:solidFill>
          <a:ln w="28575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88" name="Oval 87">
            <a:extLst>
              <a:ext uri="{FF2B5EF4-FFF2-40B4-BE49-F238E27FC236}">
                <a16:creationId xmlns:a16="http://schemas.microsoft.com/office/drawing/2014/main" id="{93284B67-6F50-4C2E-904F-0054381456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15475" y="5416520"/>
            <a:ext cx="419129" cy="419129"/>
          </a:xfrm>
          <a:prstGeom prst="ellipse">
            <a:avLst/>
          </a:prstGeom>
          <a:solidFill>
            <a:schemeClr val="accent1">
              <a:alpha val="2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134 Best Schoology in the News images | Schoology, Accomplishment,  Achievement">
            <a:extLst>
              <a:ext uri="{FF2B5EF4-FFF2-40B4-BE49-F238E27FC236}">
                <a16:creationId xmlns:a16="http://schemas.microsoft.com/office/drawing/2014/main" id="{30B4504C-00C1-024F-991B-2632AD2AE5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17629" y="3667514"/>
            <a:ext cx="3899155" cy="2047056"/>
          </a:xfrm>
          <a:prstGeom prst="rect">
            <a:avLst/>
          </a:prstGeom>
          <a:noFill/>
          <a:ln w="28575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272E648D-A842-5E4F-B564-E86E35DC7965}"/>
              </a:ext>
            </a:extLst>
          </p:cNvPr>
          <p:cNvSpPr txBox="1"/>
          <p:nvPr/>
        </p:nvSpPr>
        <p:spPr>
          <a:xfrm>
            <a:off x="401650" y="596822"/>
            <a:ext cx="4523531" cy="5832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en-US" sz="1600" b="1" dirty="0"/>
              <a:t>Logging In </a:t>
            </a:r>
            <a:r>
              <a:rPr lang="en-US" sz="1600" dirty="0"/>
              <a:t>– </a:t>
            </a:r>
            <a:r>
              <a:rPr lang="en-US" sz="1600" dirty="0">
                <a:hlinkClick r:id="rId4"/>
              </a:rPr>
              <a:t>https://dpscd.schoology.com</a:t>
            </a:r>
            <a:endParaRPr lang="en-US" sz="16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/>
              <a:t>Turn in Assignments Using a Computer </a:t>
            </a:r>
            <a:r>
              <a:rPr lang="en-US" sz="1600" dirty="0">
                <a:hlinkClick r:id="rId5" tooltip="https://www.youtube.com/watch?v=wu-3ohmqlcq"/>
              </a:rPr>
              <a:t>https://www.youtube.com/watch?v=WU-3OHmqLCQ</a:t>
            </a:r>
            <a:r>
              <a:rPr lang="en-US" sz="1600" dirty="0"/>
              <a:t> 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/>
              <a:t>Turn in Assignments Guide: </a:t>
            </a:r>
            <a:r>
              <a:rPr lang="en-US" sz="1600" dirty="0">
                <a:hlinkClick r:id="rId6" tooltip="https://support.schoology.com/hc/en-us/articles/201001323-how-do-students-submit-assignments-"/>
              </a:rPr>
              <a:t>https://support.schoology.com/hc/en-us/articles/201001323-How-do-students-submit-assignments-</a:t>
            </a:r>
            <a:endParaRPr lang="en-US" sz="16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/>
              <a:t>Turn in Assignments Using an Android </a:t>
            </a:r>
            <a:r>
              <a:rPr lang="en-US" sz="1600" dirty="0">
                <a:hlinkClick r:id="rId7" tooltip="https://www.youtube.com/watch?v=kagt4x3a8yc"/>
              </a:rPr>
              <a:t>https://www.youtube.com/watch?v=kAGt4x3a8Yc</a:t>
            </a:r>
            <a:endParaRPr lang="en-US" sz="16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r>
              <a:rPr lang="en-US" sz="1600" b="1" dirty="0"/>
              <a:t>Turn in Assignment Using an iPhone/Android  </a:t>
            </a:r>
            <a:r>
              <a:rPr lang="en-US" sz="1600" dirty="0">
                <a:hlinkClick r:id="rId8" tooltip="https://www.youtube.com/watch?v=tqsw8nvoxak"/>
              </a:rPr>
              <a:t>https://www.youtube.com/watch?v=TQSW8NvOxak</a:t>
            </a:r>
            <a:endParaRPr lang="en-US" sz="1600" dirty="0"/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Ø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4524796"/>
      </p:ext>
    </p:extLst>
  </p:cSld>
  <p:clrMapOvr>
    <a:masterClrMapping/>
  </p:clrMapOvr>
</p:sld>
</file>

<file path=ppt/theme/theme1.xml><?xml version="1.0" encoding="utf-8"?>
<a:theme xmlns:a="http://schemas.openxmlformats.org/drawingml/2006/main" name="FunkyShapesDarkVTI">
  <a:themeElements>
    <a:clrScheme name="AnalogousFromLightSeedRightStep">
      <a:dk1>
        <a:srgbClr val="000000"/>
      </a:dk1>
      <a:lt1>
        <a:srgbClr val="FFFFFF"/>
      </a:lt1>
      <a:dk2>
        <a:srgbClr val="412425"/>
      </a:dk2>
      <a:lt2>
        <a:srgbClr val="E8E2E4"/>
      </a:lt2>
      <a:accent1>
        <a:srgbClr val="80AA9F"/>
      </a:accent1>
      <a:accent2>
        <a:srgbClr val="7AAAB3"/>
      </a:accent2>
      <a:accent3>
        <a:srgbClr val="8CA3C1"/>
      </a:accent3>
      <a:accent4>
        <a:srgbClr val="7F7FBA"/>
      </a:accent4>
      <a:accent5>
        <a:srgbClr val="AA96C6"/>
      </a:accent5>
      <a:accent6>
        <a:srgbClr val="AF7FBA"/>
      </a:accent6>
      <a:hlink>
        <a:srgbClr val="AE697B"/>
      </a:hlink>
      <a:folHlink>
        <a:srgbClr val="7F7F7F"/>
      </a:folHlink>
    </a:clrScheme>
    <a:fontScheme name="Source Sans Pro">
      <a:majorFont>
        <a:latin typeface="Source Sans Pro"/>
        <a:ea typeface=""/>
        <a:cs typeface=""/>
      </a:majorFont>
      <a:minorFont>
        <a:latin typeface="Source Sans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unkyShapesDarkVTI" id="{84637DF0-7D2D-4F20-816C-4D6C45F3FAF2}" vid="{0EF594EE-C33F-480F-80E7-D4F74C1C30E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90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Source Sans Pro</vt:lpstr>
      <vt:lpstr>Wingdings</vt:lpstr>
      <vt:lpstr>FunkyShapesDarkVTI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 Parker</dc:creator>
  <cp:lastModifiedBy>Ty Parker</cp:lastModifiedBy>
  <cp:revision>1</cp:revision>
  <dcterms:created xsi:type="dcterms:W3CDTF">2020-09-11T12:50:46Z</dcterms:created>
  <dcterms:modified xsi:type="dcterms:W3CDTF">2020-09-11T12:58:13Z</dcterms:modified>
</cp:coreProperties>
</file>